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1" r:id="rId2"/>
    <p:sldId id="302" r:id="rId3"/>
    <p:sldId id="311" r:id="rId4"/>
    <p:sldId id="319" r:id="rId5"/>
    <p:sldId id="318" r:id="rId6"/>
    <p:sldId id="313" r:id="rId7"/>
    <p:sldId id="320" r:id="rId8"/>
    <p:sldId id="279" r:id="rId9"/>
    <p:sldId id="283" r:id="rId10"/>
    <p:sldId id="31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13F51E"/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84946" autoAdjust="0"/>
  </p:normalViewPr>
  <p:slideViewPr>
    <p:cSldViewPr>
      <p:cViewPr>
        <p:scale>
          <a:sx n="46" d="100"/>
          <a:sy n="46" d="100"/>
        </p:scale>
        <p:origin x="-2118" y="-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37CB1-33A7-44F5-9B40-685F92987ABD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47F0E9-B051-4BF9-B33F-7170DFA19EA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AFBA9-83CE-41E7-A075-AE0B510F513F}" type="datetimeFigureOut">
              <a:rPr lang="ru-RU" smtClean="0"/>
              <a:pPr/>
              <a:t>28.05.2019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8B3ED-DF18-4FC2-AF7E-2736C591B0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C519C-9B38-40CD-8F3B-72A27E69F13F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44A03-6926-42BA-BBDC-37A248A855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8ABB9-2519-4720-BD72-9340CA9F35BA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E717E-6CA1-4F34-B384-B2C15BF3DF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C63AB-3798-4698-8FE3-72A13BCD8B75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42FC9-67D2-4145-B10A-12BBF0CB7A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74B0F-6844-4B78-9626-E96259182D05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0B1F0-F05A-46C2-8C61-E6D10D76FB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C85BE-376F-4DE9-9A14-909CF819A1AB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AAA67-2D2D-4AB4-8569-0B7379401E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E322-30A8-4574-872A-DA646A9370C9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712B6-8F2E-4D0A-A682-46F0A3DDD8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860D9-7554-4039-BB43-C0472804FE05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8DDF8-863D-4251-9395-B8C3E7503E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83723-3A6B-485A-8A6A-6F44BC078C11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947E7-315D-437F-93F8-6AF2ABCF3E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5344A-4746-4DBD-BCD6-BD75982665CE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DA6BC-BF06-4056-A531-8F99D26728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B5841-5578-481F-920E-5DE062356D1A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120CA-91C7-4429-954D-9C70DCAAB7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69D97-CD94-455B-9D44-5AD6D369FC0F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871C3-27CD-47C0-B71B-C2DFC22409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594A87-2AD8-461B-8026-17C7ED1EEFE8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0024B7-34FA-45F8-810B-CA0F45F052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Новая папка\ca43a9cefc4144f45b2c4674af4c8df1_p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3786188"/>
            <a:ext cx="52959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714625" y="274638"/>
            <a:ext cx="3857625" cy="8509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sz="44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571472" y="1357298"/>
            <a:ext cx="7143800" cy="184629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sz="40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357167"/>
            <a:ext cx="72866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Урок  математики </a:t>
            </a:r>
          </a:p>
          <a:p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3 класс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1714489"/>
            <a:ext cx="7072362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Тема: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«Обобщение»</a:t>
            </a:r>
          </a:p>
          <a:p>
            <a:pPr algn="ctr"/>
            <a:endParaRPr lang="ru-RU" sz="1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 </a:t>
            </a:r>
          </a:p>
          <a:p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КГУ «</a:t>
            </a:r>
            <a:r>
              <a:rPr lang="ru-RU" sz="1400" b="1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Токтамысская</a:t>
            </a: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средняя школа» </a:t>
            </a:r>
          </a:p>
          <a:p>
            <a:r>
              <a:rPr lang="ru-RU" sz="1400" b="1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Кудайбергенова</a:t>
            </a: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Л.Б.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Самооценка учебной деятельности.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072462" y="6111875"/>
            <a:ext cx="733066" cy="365125"/>
          </a:xfrm>
        </p:spPr>
        <p:txBody>
          <a:bodyPr/>
          <a:lstStyle/>
          <a:p>
            <a:fld id="{725C68B6-61C2-468F-89AB-4B9F7531AA68}" type="slidenum">
              <a:rPr lang="ru-RU" sz="1800" b="1" smtClean="0"/>
              <a:pPr/>
              <a:t>10</a:t>
            </a:fld>
            <a:endParaRPr lang="ru-RU" sz="1800" b="1" dirty="0"/>
          </a:p>
        </p:txBody>
      </p:sp>
      <p:sp>
        <p:nvSpPr>
          <p:cNvPr id="9" name="Прямоугольник 8"/>
          <p:cNvSpPr/>
          <p:nvPr/>
        </p:nvSpPr>
        <p:spPr>
          <a:xfrm rot="478936">
            <a:off x="4699083" y="1969840"/>
            <a:ext cx="186495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25%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518208">
            <a:off x="5206778" y="4860484"/>
            <a:ext cx="187220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rgbClr val="13F51E"/>
                </a:solidFill>
                <a:effectLst/>
              </a:rPr>
              <a:t>50%</a:t>
            </a:r>
            <a:endParaRPr lang="ru-RU" sz="5400" b="1" cap="none" spc="0" dirty="0">
              <a:ln/>
              <a:solidFill>
                <a:srgbClr val="13F51E"/>
              </a:soli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20988988">
            <a:off x="1326508" y="1931047"/>
            <a:ext cx="187220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75%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936114">
            <a:off x="1115616" y="4725144"/>
            <a:ext cx="19543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100%</a:t>
            </a:r>
            <a:endParaRPr lang="ru-RU" sz="5400" b="1" cap="none" spc="0" dirty="0">
              <a:ln w="1905"/>
              <a:solidFill>
                <a:srgbClr val="FF99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3" name="Рисунок 4" descr="1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068960"/>
            <a:ext cx="2999782" cy="143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57224" y="857232"/>
          <a:ext cx="6762776" cy="5429288"/>
        </p:xfrm>
        <a:graphic>
          <a:graphicData uri="http://schemas.openxmlformats.org/drawingml/2006/table">
            <a:tbl>
              <a:tblPr/>
              <a:tblGrid>
                <a:gridCol w="6762776"/>
              </a:tblGrid>
              <a:tr h="54292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b="1" dirty="0">
                          <a:latin typeface="Times New Roman"/>
                          <a:ea typeface="Times New Roman"/>
                          <a:cs typeface="Times New Roman"/>
                        </a:rPr>
                        <a:t>Математику, друзья,</a:t>
                      </a:r>
                      <a:br>
                        <a:rPr lang="ru-RU" sz="40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4000" b="1" dirty="0">
                          <a:latin typeface="Times New Roman"/>
                          <a:ea typeface="Times New Roman"/>
                          <a:cs typeface="Times New Roman"/>
                        </a:rPr>
                        <a:t>Не любить никак нельзя.</a:t>
                      </a:r>
                      <a:br>
                        <a:rPr lang="ru-RU" sz="40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4000" b="1" dirty="0">
                          <a:latin typeface="Times New Roman"/>
                          <a:ea typeface="Times New Roman"/>
                          <a:cs typeface="Times New Roman"/>
                        </a:rPr>
                        <a:t>Очень строгая наука,</a:t>
                      </a:r>
                      <a:br>
                        <a:rPr lang="ru-RU" sz="40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4000" b="1" dirty="0">
                          <a:latin typeface="Times New Roman"/>
                          <a:ea typeface="Times New Roman"/>
                          <a:cs typeface="Times New Roman"/>
                        </a:rPr>
                        <a:t>Очень точная наука, </a:t>
                      </a:r>
                      <a:br>
                        <a:rPr lang="ru-RU" sz="40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4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Интересная наука -</a:t>
                      </a:r>
                      <a:br>
                        <a:rPr lang="ru-RU" sz="4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40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Ма-те-ма-ти-ка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!</a:t>
                      </a:r>
                      <a:endParaRPr lang="ru-RU" sz="36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4214810" y="3786190"/>
            <a:ext cx="157163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59632" y="1340768"/>
            <a:ext cx="5096267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Праздники.</a:t>
            </a:r>
          </a:p>
          <a:p>
            <a:pPr algn="ctr"/>
            <a:r>
              <a:rPr lang="ru-RU" sz="6600" b="1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Обобщение</a:t>
            </a:r>
            <a:endParaRPr lang="ru-RU" sz="6600" b="1" cap="none" spc="0" dirty="0">
              <a:ln w="11430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4214810" y="3786190"/>
            <a:ext cx="157163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79712" y="476672"/>
            <a:ext cx="381642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i="1" cap="none" spc="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21 мая.</a:t>
            </a:r>
          </a:p>
          <a:p>
            <a:pPr algn="ctr"/>
            <a:r>
              <a:rPr lang="ru-RU" sz="3200" i="1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Классная работа. </a:t>
            </a:r>
          </a:p>
          <a:p>
            <a:pPr algn="ctr"/>
            <a:r>
              <a:rPr lang="ru-RU" sz="3200" i="1" cap="none" spc="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№1 (б).</a:t>
            </a:r>
            <a:endParaRPr lang="ru-RU" sz="3200" i="1" cap="none" spc="0" dirty="0">
              <a:ln w="11430"/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4214810" y="3786190"/>
            <a:ext cx="157163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83568" y="476672"/>
          <a:ext cx="6408712" cy="5688632"/>
        </p:xfrm>
        <a:graphic>
          <a:graphicData uri="http://schemas.openxmlformats.org/drawingml/2006/table">
            <a:tbl>
              <a:tblPr/>
              <a:tblGrid>
                <a:gridCol w="6408712"/>
              </a:tblGrid>
              <a:tr h="5688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r>
                        <a:rPr lang="ru-RU" sz="2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Составьте два подмножества из данного множества по самостоятельно выбранным признакам. Запишите на ламинированных листах.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группа                                              2 группа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Овал 5"/>
          <p:cNvSpPr/>
          <p:nvPr/>
        </p:nvSpPr>
        <p:spPr>
          <a:xfrm>
            <a:off x="827584" y="2564904"/>
            <a:ext cx="2736304" cy="23762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10    3    100   300  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30    40  500  900    6    60    4  12     70     800</a:t>
            </a:r>
            <a:endParaRPr lang="ru-RU" sz="4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779912" y="2348880"/>
            <a:ext cx="2880320" cy="23762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20   10   8  14   17   9   6   13   5   2    4   7   19   3</a:t>
            </a:r>
            <a:endParaRPr lang="ru-RU" sz="4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8001024" y="6111875"/>
            <a:ext cx="804504" cy="365125"/>
          </a:xfrm>
        </p:spPr>
        <p:txBody>
          <a:bodyPr/>
          <a:lstStyle/>
          <a:p>
            <a:fld id="{725C68B6-61C2-468F-89AB-4B9F7531AA68}" type="slidenum">
              <a:rPr lang="ru-RU" sz="1800" b="1" smtClean="0"/>
              <a:pPr/>
              <a:t>6</a:t>
            </a:fld>
            <a:endParaRPr lang="ru-RU" sz="1800" b="1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827584" y="764704"/>
          <a:ext cx="6096000" cy="432048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43204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 3</a:t>
                      </a: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endParaRPr lang="ru-RU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Найди </a:t>
                      </a:r>
                      <a:r>
                        <a:rPr lang="ru-RU" sz="2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значения </a:t>
                      </a:r>
                      <a:r>
                        <a:rPr lang="ru-RU" sz="2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выражений.</a:t>
                      </a:r>
                      <a:endParaRPr lang="ru-RU" sz="20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І уровень                                       ІІ уровень</a:t>
                      </a:r>
                      <a:endParaRPr lang="ru-RU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365+439</a:t>
                      </a:r>
                      <a:r>
                        <a:rPr lang="ru-RU" sz="2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=</a:t>
                      </a:r>
                      <a:r>
                        <a:rPr lang="kk-KZ" sz="2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                 750: 2+317</a:t>
                      </a:r>
                      <a:r>
                        <a:rPr lang="ru-RU" sz="2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=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918:3=                                           580: 4+209=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1000-775=                                     115*8+77=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202*4=                                           (701-11)-660:6=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8001024" y="6111875"/>
            <a:ext cx="804504" cy="365125"/>
          </a:xfrm>
        </p:spPr>
        <p:txBody>
          <a:bodyPr/>
          <a:lstStyle/>
          <a:p>
            <a:fld id="{725C68B6-61C2-468F-89AB-4B9F7531AA68}" type="slidenum">
              <a:rPr lang="ru-RU" sz="1800" b="1" smtClean="0"/>
              <a:pPr/>
              <a:t>7</a:t>
            </a:fld>
            <a:endParaRPr lang="ru-RU" sz="1800" b="1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827584" y="764704"/>
          <a:ext cx="6096000" cy="432048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43204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І </a:t>
                      </a:r>
                      <a:r>
                        <a:rPr lang="kk-KZ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уровень                               ІІ уровень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797300" algn="r"/>
                        </a:tabLst>
                      </a:pPr>
                      <a:endParaRPr lang="kk-KZ" sz="20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797300" algn="r"/>
                        </a:tabLst>
                      </a:pPr>
                      <a:r>
                        <a:rPr lang="kk-KZ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365+439</a:t>
                      </a: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= </a:t>
                      </a:r>
                      <a:r>
                        <a:rPr lang="kk-KZ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804                        750: 2+317</a:t>
                      </a: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=692	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918:3=306                              580: 4+209=354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1000-775= 225                       115*8+77=997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202*4=808                             (701-11)-660:6=580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925598" y="332656"/>
            <a:ext cx="16970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Проверь!</a:t>
            </a:r>
          </a:p>
        </p:txBody>
      </p:sp>
      <p:pic>
        <p:nvPicPr>
          <p:cNvPr id="5" name="Picture 2" descr="C:\Users\User\Desktop\Новая папка\x_9c2d36b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515265">
            <a:off x="1562506" y="3982164"/>
            <a:ext cx="2071702" cy="2281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 descr="C:\Users\User\Desktop\Новая папка\x_9c2d36b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4357694"/>
            <a:ext cx="2071702" cy="2281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одержимое 2"/>
          <p:cNvSpPr txBox="1">
            <a:spLocks/>
          </p:cNvSpPr>
          <p:nvPr/>
        </p:nvSpPr>
        <p:spPr>
          <a:xfrm>
            <a:off x="2000232" y="142852"/>
            <a:ext cx="4978400" cy="107157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№ 4.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788024" y="4437112"/>
          <a:ext cx="1368151" cy="981456"/>
        </p:xfrm>
        <a:graphic>
          <a:graphicData uri="http://schemas.openxmlformats.org/drawingml/2006/table">
            <a:tbl>
              <a:tblPr/>
              <a:tblGrid>
                <a:gridCol w="370574"/>
                <a:gridCol w="333047"/>
                <a:gridCol w="332265"/>
                <a:gridCol w="332265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21" name="AutoShape 1"/>
          <p:cNvSpPr>
            <a:spLocks noChangeShapeType="1"/>
          </p:cNvSpPr>
          <p:nvPr/>
        </p:nvSpPr>
        <p:spPr bwMode="auto">
          <a:xfrm>
            <a:off x="4572000" y="4581128"/>
            <a:ext cx="0" cy="8334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TextBox 15"/>
          <p:cNvSpPr txBox="1"/>
          <p:nvPr/>
        </p:nvSpPr>
        <p:spPr bwMode="auto">
          <a:xfrm>
            <a:off x="395536" y="836712"/>
            <a:ext cx="5340821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ru-RU" sz="1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уровень.</a:t>
            </a:r>
          </a:p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Найди площадь прямоугольника. </a:t>
            </a:r>
          </a:p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Если длина равна 50 см, </a:t>
            </a:r>
          </a:p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 ширина 20 см.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1907704" y="2708920"/>
            <a:ext cx="612860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 уровень</a:t>
            </a:r>
          </a:p>
          <a:p>
            <a:r>
              <a:rPr lang="ru-RU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Найди площадь закрашенной фигуры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3491880" y="4869160"/>
            <a:ext cx="8753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Calibri" pitchFamily="34" charset="0"/>
              </a:rPr>
              <a:t>20 см</a:t>
            </a:r>
            <a:endParaRPr lang="ru-RU" b="1" i="1" dirty="0">
              <a:latin typeface="Calibri" pitchFamily="34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4644008" y="4149080"/>
            <a:ext cx="158417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 bwMode="auto">
          <a:xfrm>
            <a:off x="5004048" y="3645024"/>
            <a:ext cx="7312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Calibri" pitchFamily="34" charset="0"/>
              </a:rPr>
              <a:t>40 см</a:t>
            </a:r>
            <a:endParaRPr lang="ru-RU" b="1" i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2" descr="C:\Users\User\Desktop\Новая папка\0_71429_c7bb8734_X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0477" y="3857628"/>
            <a:ext cx="3757606" cy="2766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Домашнее задание:</a:t>
            </a: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3000396"/>
          </a:xfrm>
        </p:spPr>
        <p:txBody>
          <a:bodyPr/>
          <a:lstStyle/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3419872" y="1340768"/>
            <a:ext cx="22767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стр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91    №7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24406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>
        <a:spAutoFit/>
      </a:bodyPr>
      <a:lstStyle>
        <a:defPPr>
          <a:defRPr b="1" i="1" dirty="0">
            <a:latin typeface="Calibri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2305</TotalTime>
  <Words>195</Words>
  <Application>Microsoft Office PowerPoint</Application>
  <PresentationFormat>Экран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Домашнее задание:</vt:lpstr>
      <vt:lpstr>Самооценка учебной деятельности.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ТехноДом</cp:lastModifiedBy>
  <cp:revision>216</cp:revision>
  <dcterms:created xsi:type="dcterms:W3CDTF">2014-07-09T08:33:20Z</dcterms:created>
  <dcterms:modified xsi:type="dcterms:W3CDTF">2019-05-27T20:09:27Z</dcterms:modified>
</cp:coreProperties>
</file>