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2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4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5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7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7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3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6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0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9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2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0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8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5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1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2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4C317-4156-430A-A25C-9B7706A00AD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C36061-FEF8-44F0-A41D-0825C613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"ДОСТЫҚ ШЕКАРАНЫ БІЛМЕЙДІ"</a:t>
            </a:r>
            <a:br>
              <a:rPr lang="ru-RU" sz="2800" dirty="0"/>
            </a:br>
            <a:r>
              <a:rPr lang="ru-RU" sz="2800" dirty="0" smtClean="0"/>
              <a:t>«ДРУЖБА НЕ ЗНАЕТ ГРАНИЦ»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БАЛАЛАР СУРЕТТЕРІНІҢ </a:t>
            </a:r>
            <a:r>
              <a:rPr lang="ru-RU" dirty="0" smtClean="0"/>
              <a:t>БАЙҚАУЫ</a:t>
            </a:r>
            <a:endParaRPr lang="ru-RU" dirty="0"/>
          </a:p>
          <a:p>
            <a:r>
              <a:rPr lang="ru-RU" dirty="0" smtClean="0"/>
              <a:t>КОНКУРС ДЕТСКИХ РИСУНКОВ</a:t>
            </a:r>
          </a:p>
          <a:p>
            <a:r>
              <a:rPr lang="ru-RU" dirty="0" smtClean="0"/>
              <a:t>2021 ж/г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3" y="4441090"/>
            <a:ext cx="1860177" cy="19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487" y="736679"/>
            <a:ext cx="6803213" cy="528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65900" y="11811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3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25" t="1948" b="5839"/>
          <a:stretch/>
        </p:blipFill>
        <p:spPr>
          <a:xfrm>
            <a:off x="812799" y="711200"/>
            <a:ext cx="7463579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93800" y="53213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7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8" t="3333" r="-278" b="3889"/>
          <a:stretch/>
        </p:blipFill>
        <p:spPr>
          <a:xfrm>
            <a:off x="774700" y="777186"/>
            <a:ext cx="7607300" cy="529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23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11" t="4814" b="4074"/>
          <a:stretch/>
        </p:blipFill>
        <p:spPr>
          <a:xfrm>
            <a:off x="762000" y="800100"/>
            <a:ext cx="7434404" cy="527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64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00" y="825500"/>
            <a:ext cx="70831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39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72" y="660400"/>
            <a:ext cx="7936228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00" y="669786"/>
            <a:ext cx="7683500" cy="54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881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12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 "ДОСТЫҚ ШЕКАРАНЫ БІЛМЕЙДІ" «ДРУЖБА НЕ ЗНАЕТ ГРАНИЦ»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"ДОСТЫҚ ШЕКАРАНЫ БІЛМЕЙДІ" «ДРУЖБА НЕ ЗНАЕТ ГРАНИЦ»</dc:title>
  <dc:creator>Anna</dc:creator>
  <cp:lastModifiedBy>PC</cp:lastModifiedBy>
  <cp:revision>2</cp:revision>
  <dcterms:created xsi:type="dcterms:W3CDTF">2021-11-20T09:49:29Z</dcterms:created>
  <dcterms:modified xsi:type="dcterms:W3CDTF">2021-11-24T04:08:05Z</dcterms:modified>
</cp:coreProperties>
</file>